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ítulo y sub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Texto del título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i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 Juan López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“Escribir una cita aquí”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(horizont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Texto del título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ítulo (centr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(vertic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Texto del título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ítulo (arrib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ítulo y 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ítulo, viñetas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3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Texto del título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/>
        </p:nvSpPr>
        <p:spPr>
          <a:xfrm>
            <a:off x="93133" y="110066"/>
            <a:ext cx="1892144" cy="1892144"/>
          </a:xfrm>
          <a:prstGeom prst="rect">
            <a:avLst/>
          </a:prstGeom>
          <a:blipFill>
            <a:blip r:embed="rId2"/>
          </a:blip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20" name="Shape 120"/>
          <p:cNvSpPr/>
          <p:nvPr/>
        </p:nvSpPr>
        <p:spPr>
          <a:xfrm>
            <a:off x="2277533" y="110066"/>
            <a:ext cx="1892144" cy="1892144"/>
          </a:xfrm>
          <a:prstGeom prst="rect">
            <a:avLst/>
          </a:prstGeom>
          <a:blipFill>
            <a:blip r:embed="rId3"/>
          </a:blip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21" name="Shape 121"/>
          <p:cNvSpPr/>
          <p:nvPr/>
        </p:nvSpPr>
        <p:spPr>
          <a:xfrm>
            <a:off x="4460610" y="110066"/>
            <a:ext cx="1892144" cy="1892144"/>
          </a:xfrm>
          <a:prstGeom prst="rect">
            <a:avLst/>
          </a:prstGeom>
          <a:solidFill>
            <a:schemeClr val="accent5"/>
          </a:solid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22" name="Shape 122"/>
          <p:cNvSpPr/>
          <p:nvPr/>
        </p:nvSpPr>
        <p:spPr>
          <a:xfrm>
            <a:off x="6643687" y="110066"/>
            <a:ext cx="1892144" cy="1892144"/>
          </a:xfrm>
          <a:prstGeom prst="rect">
            <a:avLst/>
          </a:prstGeom>
          <a:blipFill>
            <a:blip r:embed="rId4"/>
          </a:blip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23" name="Shape 123"/>
          <p:cNvSpPr/>
          <p:nvPr/>
        </p:nvSpPr>
        <p:spPr>
          <a:xfrm>
            <a:off x="8910771" y="4304064"/>
            <a:ext cx="1892144" cy="1892144"/>
          </a:xfrm>
          <a:prstGeom prst="ellipse">
            <a:avLst/>
          </a:prstGeom>
          <a:blipFill>
            <a:blip r:embed="rId2"/>
          </a:blip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24" name="Shape 124"/>
          <p:cNvSpPr/>
          <p:nvPr/>
        </p:nvSpPr>
        <p:spPr>
          <a:xfrm>
            <a:off x="93133" y="2130865"/>
            <a:ext cx="1892144" cy="1892144"/>
          </a:xfrm>
          <a:prstGeom prst="ellipse">
            <a:avLst/>
          </a:prstGeom>
          <a:blipFill>
            <a:blip r:embed="rId3"/>
          </a:blip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25" name="Shape 125"/>
          <p:cNvSpPr/>
          <p:nvPr/>
        </p:nvSpPr>
        <p:spPr>
          <a:xfrm>
            <a:off x="2277533" y="2130865"/>
            <a:ext cx="1892144" cy="1892144"/>
          </a:xfrm>
          <a:prstGeom prst="ellipse">
            <a:avLst/>
          </a:prstGeom>
          <a:solidFill>
            <a:schemeClr val="accent5"/>
          </a:solid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26" name="Shape 126"/>
          <p:cNvSpPr/>
          <p:nvPr/>
        </p:nvSpPr>
        <p:spPr>
          <a:xfrm>
            <a:off x="4459287" y="2150665"/>
            <a:ext cx="1892144" cy="1892144"/>
          </a:xfrm>
          <a:prstGeom prst="ellipse">
            <a:avLst/>
          </a:prstGeom>
          <a:blipFill>
            <a:blip r:embed="rId4"/>
          </a:blip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27" name="Shape 127"/>
          <p:cNvSpPr/>
          <p:nvPr/>
        </p:nvSpPr>
        <p:spPr>
          <a:xfrm>
            <a:off x="8826764" y="110066"/>
            <a:ext cx="1892144" cy="1892144"/>
          </a:xfrm>
          <a:prstGeom prst="rect">
            <a:avLst/>
          </a:prstGeom>
          <a:solidFill>
            <a:schemeClr val="accent3">
              <a:satOff val="18648"/>
              <a:lumOff val="5971"/>
            </a:schemeClr>
          </a:solid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28" name="Shape 128"/>
          <p:cNvSpPr/>
          <p:nvPr/>
        </p:nvSpPr>
        <p:spPr>
          <a:xfrm>
            <a:off x="6643687" y="2150665"/>
            <a:ext cx="1892144" cy="1892144"/>
          </a:xfrm>
          <a:prstGeom prst="ellipse">
            <a:avLst/>
          </a:prstGeom>
          <a:solidFill>
            <a:schemeClr val="accent3">
              <a:satOff val="18648"/>
              <a:lumOff val="5971"/>
            </a:schemeClr>
          </a:solid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29" name="Shape 129"/>
          <p:cNvSpPr/>
          <p:nvPr/>
        </p:nvSpPr>
        <p:spPr>
          <a:xfrm>
            <a:off x="101337" y="6142052"/>
            <a:ext cx="1799536" cy="1765846"/>
          </a:xfrm>
          <a:prstGeom prst="star5">
            <a:avLst>
              <a:gd name="adj" fmla="val 19100"/>
              <a:gd name="hf" fmla="val 105146"/>
              <a:gd name="vf" fmla="val 110557"/>
            </a:avLst>
          </a:prstGeom>
          <a:blipFill>
            <a:blip r:embed="rId2"/>
          </a:blip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30" name="Shape 130"/>
          <p:cNvSpPr/>
          <p:nvPr/>
        </p:nvSpPr>
        <p:spPr>
          <a:xfrm>
            <a:off x="75937" y="7898426"/>
            <a:ext cx="1799536" cy="1765847"/>
          </a:xfrm>
          <a:prstGeom prst="star5">
            <a:avLst>
              <a:gd name="adj" fmla="val 19100"/>
              <a:gd name="hf" fmla="val 105146"/>
              <a:gd name="vf" fmla="val 110557"/>
            </a:avLst>
          </a:prstGeom>
          <a:blipFill>
            <a:blip r:embed="rId3"/>
          </a:blip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31" name="Shape 131"/>
          <p:cNvSpPr/>
          <p:nvPr/>
        </p:nvSpPr>
        <p:spPr>
          <a:xfrm>
            <a:off x="4857487" y="6154752"/>
            <a:ext cx="1799536" cy="1765846"/>
          </a:xfrm>
          <a:prstGeom prst="star5">
            <a:avLst>
              <a:gd name="adj" fmla="val 19100"/>
              <a:gd name="hf" fmla="val 105146"/>
              <a:gd name="vf" fmla="val 110557"/>
            </a:avLst>
          </a:prstGeom>
          <a:solidFill>
            <a:schemeClr val="accent5"/>
          </a:solid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32" name="Shape 132"/>
          <p:cNvSpPr/>
          <p:nvPr/>
        </p:nvSpPr>
        <p:spPr>
          <a:xfrm>
            <a:off x="6942404" y="6154752"/>
            <a:ext cx="1799535" cy="1765846"/>
          </a:xfrm>
          <a:prstGeom prst="star5">
            <a:avLst>
              <a:gd name="adj" fmla="val 19100"/>
              <a:gd name="hf" fmla="val 105146"/>
              <a:gd name="vf" fmla="val 110557"/>
            </a:avLst>
          </a:prstGeom>
          <a:blipFill>
            <a:blip r:embed="rId4"/>
          </a:blip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33" name="Shape 133"/>
          <p:cNvSpPr/>
          <p:nvPr/>
        </p:nvSpPr>
        <p:spPr>
          <a:xfrm>
            <a:off x="7890671" y="7898426"/>
            <a:ext cx="1799535" cy="1765847"/>
          </a:xfrm>
          <a:prstGeom prst="star5">
            <a:avLst>
              <a:gd name="adj" fmla="val 19100"/>
              <a:gd name="hf" fmla="val 105146"/>
              <a:gd name="vf" fmla="val 110557"/>
            </a:avLst>
          </a:prstGeom>
          <a:solidFill>
            <a:schemeClr val="accent3">
              <a:satOff val="18648"/>
              <a:lumOff val="5971"/>
            </a:schemeClr>
          </a:solid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34" name="Shape 134"/>
          <p:cNvSpPr/>
          <p:nvPr/>
        </p:nvSpPr>
        <p:spPr>
          <a:xfrm>
            <a:off x="8826764" y="2207065"/>
            <a:ext cx="1892144" cy="1892144"/>
          </a:xfrm>
          <a:prstGeom prst="rect">
            <a:avLst/>
          </a:prstGeom>
          <a:blipFill>
            <a:blip r:embed="rId2"/>
          </a:blip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35" name="Shape 135"/>
          <p:cNvSpPr/>
          <p:nvPr/>
        </p:nvSpPr>
        <p:spPr>
          <a:xfrm>
            <a:off x="11009841" y="6401063"/>
            <a:ext cx="1892144" cy="1892144"/>
          </a:xfrm>
          <a:prstGeom prst="rect">
            <a:avLst/>
          </a:prstGeom>
          <a:blipFill>
            <a:blip r:embed="rId3"/>
          </a:blip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36" name="Shape 136"/>
          <p:cNvSpPr/>
          <p:nvPr/>
        </p:nvSpPr>
        <p:spPr>
          <a:xfrm>
            <a:off x="11009841" y="4304064"/>
            <a:ext cx="1892144" cy="1892144"/>
          </a:xfrm>
          <a:prstGeom prst="rect">
            <a:avLst/>
          </a:prstGeom>
          <a:solidFill>
            <a:schemeClr val="accent5"/>
          </a:solid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37" name="Shape 137"/>
          <p:cNvSpPr/>
          <p:nvPr/>
        </p:nvSpPr>
        <p:spPr>
          <a:xfrm>
            <a:off x="11009841" y="110066"/>
            <a:ext cx="1892144" cy="1892144"/>
          </a:xfrm>
          <a:prstGeom prst="rect">
            <a:avLst/>
          </a:prstGeom>
          <a:blipFill>
            <a:blip r:embed="rId4"/>
          </a:blip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38" name="Shape 138"/>
          <p:cNvSpPr/>
          <p:nvPr/>
        </p:nvSpPr>
        <p:spPr>
          <a:xfrm>
            <a:off x="11009841" y="2207065"/>
            <a:ext cx="1892144" cy="1892144"/>
          </a:xfrm>
          <a:prstGeom prst="rect">
            <a:avLst/>
          </a:prstGeom>
          <a:solidFill>
            <a:schemeClr val="accent3">
              <a:satOff val="18648"/>
              <a:lumOff val="5971"/>
            </a:schemeClr>
          </a:solid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39" name="Shape 139"/>
          <p:cNvSpPr/>
          <p:nvPr/>
        </p:nvSpPr>
        <p:spPr>
          <a:xfrm>
            <a:off x="8826764" y="6401063"/>
            <a:ext cx="1892144" cy="1892144"/>
          </a:xfrm>
          <a:prstGeom prst="ellipse">
            <a:avLst/>
          </a:prstGeom>
          <a:blipFill>
            <a:blip r:embed="rId2"/>
          </a:blip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40" name="Shape 140"/>
          <p:cNvSpPr/>
          <p:nvPr/>
        </p:nvSpPr>
        <p:spPr>
          <a:xfrm>
            <a:off x="205845" y="4151664"/>
            <a:ext cx="1892144" cy="1892144"/>
          </a:xfrm>
          <a:prstGeom prst="ellipse">
            <a:avLst/>
          </a:prstGeom>
          <a:blipFill>
            <a:blip r:embed="rId3"/>
          </a:blip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41" name="Shape 141"/>
          <p:cNvSpPr/>
          <p:nvPr/>
        </p:nvSpPr>
        <p:spPr>
          <a:xfrm>
            <a:off x="2277533" y="4151664"/>
            <a:ext cx="1892144" cy="1892144"/>
          </a:xfrm>
          <a:prstGeom prst="ellipse">
            <a:avLst/>
          </a:prstGeom>
          <a:solidFill>
            <a:schemeClr val="accent5"/>
          </a:solid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42" name="Shape 142"/>
          <p:cNvSpPr/>
          <p:nvPr/>
        </p:nvSpPr>
        <p:spPr>
          <a:xfrm>
            <a:off x="4460610" y="4151664"/>
            <a:ext cx="1892144" cy="1892144"/>
          </a:xfrm>
          <a:prstGeom prst="ellipse">
            <a:avLst/>
          </a:prstGeom>
          <a:blipFill>
            <a:blip r:embed="rId4"/>
          </a:blip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43" name="Shape 143"/>
          <p:cNvSpPr/>
          <p:nvPr/>
        </p:nvSpPr>
        <p:spPr>
          <a:xfrm>
            <a:off x="6643687" y="4151664"/>
            <a:ext cx="1892144" cy="1892144"/>
          </a:xfrm>
          <a:prstGeom prst="ellipse">
            <a:avLst/>
          </a:prstGeom>
          <a:solidFill>
            <a:schemeClr val="accent3">
              <a:satOff val="18648"/>
              <a:lumOff val="5971"/>
            </a:schemeClr>
          </a:solid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44" name="Shape 144"/>
          <p:cNvSpPr/>
          <p:nvPr/>
        </p:nvSpPr>
        <p:spPr>
          <a:xfrm>
            <a:off x="2772570" y="6154752"/>
            <a:ext cx="1799536" cy="1765846"/>
          </a:xfrm>
          <a:prstGeom prst="star5">
            <a:avLst>
              <a:gd name="adj" fmla="val 19100"/>
              <a:gd name="hf" fmla="val 105146"/>
              <a:gd name="vf" fmla="val 110557"/>
            </a:avLst>
          </a:prstGeom>
          <a:blipFill>
            <a:blip r:embed="rId2"/>
          </a:blip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45" name="Shape 145"/>
          <p:cNvSpPr/>
          <p:nvPr/>
        </p:nvSpPr>
        <p:spPr>
          <a:xfrm>
            <a:off x="1748103" y="7475093"/>
            <a:ext cx="1799536" cy="1765846"/>
          </a:xfrm>
          <a:prstGeom prst="star5">
            <a:avLst>
              <a:gd name="adj" fmla="val 19100"/>
              <a:gd name="hf" fmla="val 105146"/>
              <a:gd name="vf" fmla="val 110557"/>
            </a:avLst>
          </a:prstGeom>
          <a:blipFill>
            <a:blip r:embed="rId3"/>
          </a:blip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46" name="Shape 146"/>
          <p:cNvSpPr/>
          <p:nvPr/>
        </p:nvSpPr>
        <p:spPr>
          <a:xfrm>
            <a:off x="3846739" y="7898426"/>
            <a:ext cx="1799536" cy="1765847"/>
          </a:xfrm>
          <a:prstGeom prst="star5">
            <a:avLst>
              <a:gd name="adj" fmla="val 19100"/>
              <a:gd name="hf" fmla="val 105146"/>
              <a:gd name="vf" fmla="val 110557"/>
            </a:avLst>
          </a:prstGeom>
          <a:solidFill>
            <a:schemeClr val="accent5"/>
          </a:solid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47" name="Shape 147"/>
          <p:cNvSpPr/>
          <p:nvPr/>
        </p:nvSpPr>
        <p:spPr>
          <a:xfrm>
            <a:off x="5945375" y="7898426"/>
            <a:ext cx="1799536" cy="1765847"/>
          </a:xfrm>
          <a:prstGeom prst="star5">
            <a:avLst>
              <a:gd name="adj" fmla="val 19100"/>
              <a:gd name="hf" fmla="val 105146"/>
              <a:gd name="vf" fmla="val 110557"/>
            </a:avLst>
          </a:prstGeom>
          <a:blipFill>
            <a:blip r:embed="rId4"/>
          </a:blip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48" name="Shape 148"/>
          <p:cNvSpPr/>
          <p:nvPr/>
        </p:nvSpPr>
        <p:spPr>
          <a:xfrm>
            <a:off x="9835966" y="7898426"/>
            <a:ext cx="1799535" cy="1765847"/>
          </a:xfrm>
          <a:prstGeom prst="star5">
            <a:avLst>
              <a:gd name="adj" fmla="val 19100"/>
              <a:gd name="hf" fmla="val 105146"/>
              <a:gd name="vf" fmla="val 110557"/>
            </a:avLst>
          </a:prstGeom>
          <a:solidFill>
            <a:schemeClr val="accent3">
              <a:satOff val="18648"/>
              <a:lumOff val="5971"/>
            </a:schemeClr>
          </a:solid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" name="Table 150"/>
          <p:cNvGraphicFramePr/>
          <p:nvPr/>
        </p:nvGraphicFramePr>
        <p:xfrm>
          <a:off x="132638" y="160056"/>
          <a:ext cx="12752224" cy="9446188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{4C3C2611-4C71-4FC5-86AE-919BDF0F9419}</a:tableStyleId>
              </a:tblPr>
              <a:tblGrid>
                <a:gridCol w="1819931"/>
                <a:gridCol w="1819931"/>
                <a:gridCol w="1819931"/>
                <a:gridCol w="1819931"/>
                <a:gridCol w="1819931"/>
                <a:gridCol w="1819931"/>
                <a:gridCol w="1819931"/>
              </a:tblGrid>
              <a:tr h="1886697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80808"/>
                      </a:solidFill>
                      <a:miter lim="400000"/>
                    </a:lnL>
                    <a:lnR w="12700">
                      <a:solidFill>
                        <a:srgbClr val="080808"/>
                      </a:solidFill>
                      <a:miter lim="400000"/>
                    </a:lnR>
                    <a:lnT w="12700">
                      <a:solidFill>
                        <a:srgbClr val="080808"/>
                      </a:solidFill>
                      <a:miter lim="400000"/>
                    </a:lnT>
                    <a:lnB w="12700">
                      <a:solidFill>
                        <a:srgbClr val="080808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80808"/>
                      </a:solidFill>
                      <a:miter lim="400000"/>
                    </a:lnL>
                    <a:lnR w="12700">
                      <a:solidFill>
                        <a:srgbClr val="080808"/>
                      </a:solidFill>
                      <a:miter lim="400000"/>
                    </a:lnR>
                    <a:lnT w="12700">
                      <a:solidFill>
                        <a:srgbClr val="080808"/>
                      </a:solidFill>
                      <a:miter lim="400000"/>
                    </a:lnT>
                    <a:lnB w="12700">
                      <a:solidFill>
                        <a:srgbClr val="080808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80808"/>
                      </a:solidFill>
                      <a:miter lim="400000"/>
                    </a:lnL>
                    <a:lnR w="12700">
                      <a:solidFill>
                        <a:srgbClr val="080808"/>
                      </a:solidFill>
                      <a:miter lim="400000"/>
                    </a:lnR>
                    <a:lnT w="12700">
                      <a:solidFill>
                        <a:srgbClr val="080808"/>
                      </a:solidFill>
                      <a:miter lim="400000"/>
                    </a:lnT>
                    <a:lnB w="12700">
                      <a:solidFill>
                        <a:srgbClr val="080808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80808"/>
                      </a:solidFill>
                      <a:miter lim="400000"/>
                    </a:lnL>
                    <a:lnR w="12700">
                      <a:solidFill>
                        <a:srgbClr val="080808"/>
                      </a:solidFill>
                      <a:miter lim="400000"/>
                    </a:lnR>
                    <a:lnT w="12700">
                      <a:solidFill>
                        <a:srgbClr val="080808"/>
                      </a:solidFill>
                      <a:miter lim="400000"/>
                    </a:lnT>
                    <a:lnB w="12700">
                      <a:solidFill>
                        <a:srgbClr val="080808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80808"/>
                      </a:solidFill>
                      <a:miter lim="400000"/>
                    </a:lnL>
                    <a:lnR w="12700">
                      <a:solidFill>
                        <a:srgbClr val="080808"/>
                      </a:solidFill>
                      <a:miter lim="400000"/>
                    </a:lnR>
                    <a:lnT w="12700">
                      <a:solidFill>
                        <a:srgbClr val="080808"/>
                      </a:solidFill>
                      <a:miter lim="400000"/>
                    </a:lnT>
                    <a:lnB w="12700">
                      <a:solidFill>
                        <a:srgbClr val="080808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80808"/>
                      </a:solidFill>
                      <a:miter lim="400000"/>
                    </a:lnL>
                    <a:lnR w="12700">
                      <a:solidFill>
                        <a:srgbClr val="080808"/>
                      </a:solidFill>
                      <a:miter lim="400000"/>
                    </a:lnR>
                    <a:lnT w="12700">
                      <a:solidFill>
                        <a:srgbClr val="080808"/>
                      </a:solidFill>
                      <a:miter lim="400000"/>
                    </a:lnT>
                    <a:lnB w="12700">
                      <a:solidFill>
                        <a:srgbClr val="080808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80808"/>
                      </a:solidFill>
                      <a:miter lim="400000"/>
                    </a:lnL>
                    <a:lnR w="12700">
                      <a:solidFill>
                        <a:srgbClr val="080808"/>
                      </a:solidFill>
                      <a:miter lim="400000"/>
                    </a:lnR>
                    <a:lnT w="12700">
                      <a:solidFill>
                        <a:srgbClr val="080808"/>
                      </a:solidFill>
                      <a:miter lim="400000"/>
                    </a:lnT>
                    <a:lnB w="12700">
                      <a:solidFill>
                        <a:srgbClr val="080808"/>
                      </a:solidFill>
                      <a:miter lim="400000"/>
                    </a:lnB>
                  </a:tcPr>
                </a:tc>
              </a:tr>
              <a:tr h="1886697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80808"/>
                      </a:solidFill>
                      <a:miter lim="400000"/>
                    </a:lnL>
                    <a:lnR w="12700">
                      <a:solidFill>
                        <a:srgbClr val="080808"/>
                      </a:solidFill>
                      <a:miter lim="400000"/>
                    </a:lnR>
                    <a:lnT w="12700">
                      <a:solidFill>
                        <a:srgbClr val="080808"/>
                      </a:solidFill>
                      <a:miter lim="400000"/>
                    </a:lnT>
                    <a:lnB w="12700">
                      <a:solidFill>
                        <a:srgbClr val="080808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80808"/>
                      </a:solidFill>
                      <a:miter lim="400000"/>
                    </a:lnL>
                    <a:lnR w="12700">
                      <a:solidFill>
                        <a:srgbClr val="080808"/>
                      </a:solidFill>
                      <a:miter lim="400000"/>
                    </a:lnR>
                    <a:lnT w="12700">
                      <a:solidFill>
                        <a:srgbClr val="080808"/>
                      </a:solidFill>
                      <a:miter lim="400000"/>
                    </a:lnT>
                    <a:lnB w="12700">
                      <a:solidFill>
                        <a:srgbClr val="080808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80808"/>
                      </a:solidFill>
                      <a:miter lim="400000"/>
                    </a:lnL>
                    <a:lnR w="12700">
                      <a:solidFill>
                        <a:srgbClr val="080808"/>
                      </a:solidFill>
                      <a:miter lim="400000"/>
                    </a:lnR>
                    <a:lnT w="12700">
                      <a:solidFill>
                        <a:srgbClr val="080808"/>
                      </a:solidFill>
                      <a:miter lim="400000"/>
                    </a:lnT>
                    <a:lnB w="12700">
                      <a:solidFill>
                        <a:srgbClr val="080808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80808"/>
                      </a:solidFill>
                      <a:miter lim="400000"/>
                    </a:lnL>
                    <a:lnR w="12700">
                      <a:solidFill>
                        <a:srgbClr val="080808"/>
                      </a:solidFill>
                      <a:miter lim="400000"/>
                    </a:lnR>
                    <a:lnT w="12700">
                      <a:solidFill>
                        <a:srgbClr val="080808"/>
                      </a:solidFill>
                      <a:miter lim="400000"/>
                    </a:lnT>
                    <a:lnB w="12700">
                      <a:solidFill>
                        <a:srgbClr val="080808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80808"/>
                      </a:solidFill>
                      <a:miter lim="400000"/>
                    </a:lnL>
                    <a:lnR w="12700">
                      <a:solidFill>
                        <a:srgbClr val="080808"/>
                      </a:solidFill>
                      <a:miter lim="400000"/>
                    </a:lnR>
                    <a:lnT w="12700">
                      <a:solidFill>
                        <a:srgbClr val="080808"/>
                      </a:solidFill>
                      <a:miter lim="400000"/>
                    </a:lnT>
                    <a:lnB w="12700">
                      <a:solidFill>
                        <a:srgbClr val="080808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80808"/>
                      </a:solidFill>
                      <a:miter lim="400000"/>
                    </a:lnL>
                    <a:lnR w="12700">
                      <a:solidFill>
                        <a:srgbClr val="080808"/>
                      </a:solidFill>
                      <a:miter lim="400000"/>
                    </a:lnR>
                    <a:lnT w="12700">
                      <a:solidFill>
                        <a:srgbClr val="080808"/>
                      </a:solidFill>
                      <a:miter lim="400000"/>
                    </a:lnT>
                    <a:lnB w="12700">
                      <a:solidFill>
                        <a:srgbClr val="080808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80808"/>
                      </a:solidFill>
                      <a:miter lim="400000"/>
                    </a:lnL>
                    <a:lnR w="12700">
                      <a:solidFill>
                        <a:srgbClr val="080808"/>
                      </a:solidFill>
                      <a:miter lim="400000"/>
                    </a:lnR>
                    <a:lnT w="12700">
                      <a:solidFill>
                        <a:srgbClr val="080808"/>
                      </a:solidFill>
                      <a:miter lim="400000"/>
                    </a:lnT>
                    <a:lnB w="12700">
                      <a:solidFill>
                        <a:srgbClr val="080808"/>
                      </a:solidFill>
                      <a:miter lim="400000"/>
                    </a:lnB>
                  </a:tcPr>
                </a:tc>
              </a:tr>
              <a:tr h="1886697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80808"/>
                      </a:solidFill>
                      <a:miter lim="400000"/>
                    </a:lnL>
                    <a:lnR w="12700">
                      <a:solidFill>
                        <a:srgbClr val="080808"/>
                      </a:solidFill>
                      <a:miter lim="400000"/>
                    </a:lnR>
                    <a:lnT w="12700">
                      <a:solidFill>
                        <a:srgbClr val="080808"/>
                      </a:solidFill>
                      <a:miter lim="400000"/>
                    </a:lnT>
                    <a:lnB w="12700">
                      <a:solidFill>
                        <a:srgbClr val="080808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80808"/>
                      </a:solidFill>
                      <a:miter lim="400000"/>
                    </a:lnL>
                    <a:lnR w="12700">
                      <a:solidFill>
                        <a:srgbClr val="080808"/>
                      </a:solidFill>
                      <a:miter lim="400000"/>
                    </a:lnR>
                    <a:lnT w="12700">
                      <a:solidFill>
                        <a:srgbClr val="080808"/>
                      </a:solidFill>
                      <a:miter lim="400000"/>
                    </a:lnT>
                    <a:lnB w="12700">
                      <a:solidFill>
                        <a:srgbClr val="080808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80808"/>
                      </a:solidFill>
                      <a:miter lim="400000"/>
                    </a:lnL>
                    <a:lnR w="12700">
                      <a:solidFill>
                        <a:srgbClr val="080808"/>
                      </a:solidFill>
                      <a:miter lim="400000"/>
                    </a:lnR>
                    <a:lnT w="12700">
                      <a:solidFill>
                        <a:srgbClr val="080808"/>
                      </a:solidFill>
                      <a:miter lim="400000"/>
                    </a:lnT>
                    <a:lnB w="12700">
                      <a:solidFill>
                        <a:srgbClr val="080808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80808"/>
                      </a:solidFill>
                      <a:miter lim="400000"/>
                    </a:lnL>
                    <a:lnR w="12700">
                      <a:solidFill>
                        <a:srgbClr val="080808"/>
                      </a:solidFill>
                      <a:miter lim="400000"/>
                    </a:lnR>
                    <a:lnT w="12700">
                      <a:solidFill>
                        <a:srgbClr val="080808"/>
                      </a:solidFill>
                      <a:miter lim="400000"/>
                    </a:lnT>
                    <a:lnB w="12700">
                      <a:solidFill>
                        <a:srgbClr val="080808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80808"/>
                      </a:solidFill>
                      <a:miter lim="400000"/>
                    </a:lnL>
                    <a:lnR w="12700">
                      <a:solidFill>
                        <a:srgbClr val="080808"/>
                      </a:solidFill>
                      <a:miter lim="400000"/>
                    </a:lnR>
                    <a:lnT w="12700">
                      <a:solidFill>
                        <a:srgbClr val="080808"/>
                      </a:solidFill>
                      <a:miter lim="400000"/>
                    </a:lnT>
                    <a:lnB w="12700">
                      <a:solidFill>
                        <a:srgbClr val="080808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80808"/>
                      </a:solidFill>
                      <a:miter lim="400000"/>
                    </a:lnL>
                    <a:lnR w="12700">
                      <a:solidFill>
                        <a:srgbClr val="080808"/>
                      </a:solidFill>
                      <a:miter lim="400000"/>
                    </a:lnR>
                    <a:lnT w="12700">
                      <a:solidFill>
                        <a:srgbClr val="080808"/>
                      </a:solidFill>
                      <a:miter lim="400000"/>
                    </a:lnT>
                    <a:lnB w="12700">
                      <a:solidFill>
                        <a:srgbClr val="080808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80808"/>
                      </a:solidFill>
                      <a:miter lim="400000"/>
                    </a:lnL>
                    <a:lnR w="12700">
                      <a:solidFill>
                        <a:srgbClr val="080808"/>
                      </a:solidFill>
                      <a:miter lim="400000"/>
                    </a:lnR>
                    <a:lnT w="12700">
                      <a:solidFill>
                        <a:srgbClr val="080808"/>
                      </a:solidFill>
                      <a:miter lim="400000"/>
                    </a:lnT>
                    <a:lnB w="12700">
                      <a:solidFill>
                        <a:srgbClr val="080808"/>
                      </a:solidFill>
                      <a:miter lim="400000"/>
                    </a:lnB>
                  </a:tcPr>
                </a:tc>
              </a:tr>
              <a:tr h="1886697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80808"/>
                      </a:solidFill>
                      <a:miter lim="400000"/>
                    </a:lnL>
                    <a:lnR w="12700">
                      <a:solidFill>
                        <a:srgbClr val="080808"/>
                      </a:solidFill>
                      <a:miter lim="400000"/>
                    </a:lnR>
                    <a:lnT w="12700">
                      <a:solidFill>
                        <a:srgbClr val="080808"/>
                      </a:solidFill>
                      <a:miter lim="400000"/>
                    </a:lnT>
                    <a:lnB w="12700">
                      <a:solidFill>
                        <a:srgbClr val="080808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80808"/>
                      </a:solidFill>
                      <a:miter lim="400000"/>
                    </a:lnL>
                    <a:lnR w="12700">
                      <a:solidFill>
                        <a:srgbClr val="080808"/>
                      </a:solidFill>
                      <a:miter lim="400000"/>
                    </a:lnR>
                    <a:lnT w="12700">
                      <a:solidFill>
                        <a:srgbClr val="080808"/>
                      </a:solidFill>
                      <a:miter lim="400000"/>
                    </a:lnT>
                    <a:lnB w="12700">
                      <a:solidFill>
                        <a:srgbClr val="080808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80808"/>
                      </a:solidFill>
                      <a:miter lim="400000"/>
                    </a:lnL>
                    <a:lnR w="12700">
                      <a:solidFill>
                        <a:srgbClr val="080808"/>
                      </a:solidFill>
                      <a:miter lim="400000"/>
                    </a:lnR>
                    <a:lnT w="12700">
                      <a:solidFill>
                        <a:srgbClr val="080808"/>
                      </a:solidFill>
                      <a:miter lim="400000"/>
                    </a:lnT>
                    <a:lnB w="12700">
                      <a:solidFill>
                        <a:srgbClr val="080808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80808"/>
                      </a:solidFill>
                      <a:miter lim="400000"/>
                    </a:lnL>
                    <a:lnR w="12700">
                      <a:solidFill>
                        <a:srgbClr val="080808"/>
                      </a:solidFill>
                      <a:miter lim="400000"/>
                    </a:lnR>
                    <a:lnT w="12700">
                      <a:solidFill>
                        <a:srgbClr val="080808"/>
                      </a:solidFill>
                      <a:miter lim="400000"/>
                    </a:lnT>
                    <a:lnB w="12700">
                      <a:solidFill>
                        <a:srgbClr val="080808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80808"/>
                      </a:solidFill>
                      <a:miter lim="400000"/>
                    </a:lnL>
                    <a:lnR w="12700">
                      <a:solidFill>
                        <a:srgbClr val="080808"/>
                      </a:solidFill>
                      <a:miter lim="400000"/>
                    </a:lnR>
                    <a:lnT w="12700">
                      <a:solidFill>
                        <a:srgbClr val="080808"/>
                      </a:solidFill>
                      <a:miter lim="400000"/>
                    </a:lnT>
                    <a:lnB w="12700">
                      <a:solidFill>
                        <a:srgbClr val="080808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80808"/>
                      </a:solidFill>
                      <a:miter lim="400000"/>
                    </a:lnL>
                    <a:lnR w="12700">
                      <a:solidFill>
                        <a:srgbClr val="080808"/>
                      </a:solidFill>
                      <a:miter lim="400000"/>
                    </a:lnR>
                    <a:lnT w="12700">
                      <a:solidFill>
                        <a:srgbClr val="080808"/>
                      </a:solidFill>
                      <a:miter lim="400000"/>
                    </a:lnT>
                    <a:lnB w="12700">
                      <a:solidFill>
                        <a:srgbClr val="080808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80808"/>
                      </a:solidFill>
                      <a:miter lim="400000"/>
                    </a:lnL>
                    <a:lnR w="12700">
                      <a:solidFill>
                        <a:srgbClr val="080808"/>
                      </a:solidFill>
                      <a:miter lim="400000"/>
                    </a:lnR>
                    <a:lnT w="12700">
                      <a:solidFill>
                        <a:srgbClr val="080808"/>
                      </a:solidFill>
                      <a:miter lim="400000"/>
                    </a:lnT>
                    <a:lnB w="12700">
                      <a:solidFill>
                        <a:srgbClr val="080808"/>
                      </a:solidFill>
                      <a:miter lim="400000"/>
                    </a:lnB>
                  </a:tcPr>
                </a:tc>
              </a:tr>
              <a:tr h="1886697"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80808"/>
                      </a:solidFill>
                      <a:miter lim="400000"/>
                    </a:lnL>
                    <a:lnR w="12700">
                      <a:solidFill>
                        <a:srgbClr val="080808"/>
                      </a:solidFill>
                      <a:miter lim="400000"/>
                    </a:lnR>
                    <a:lnT w="12700">
                      <a:solidFill>
                        <a:srgbClr val="080808"/>
                      </a:solidFill>
                      <a:miter lim="400000"/>
                    </a:lnT>
                    <a:lnB w="12700">
                      <a:solidFill>
                        <a:srgbClr val="080808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80808"/>
                      </a:solidFill>
                      <a:miter lim="400000"/>
                    </a:lnL>
                    <a:lnR w="12700">
                      <a:solidFill>
                        <a:srgbClr val="080808"/>
                      </a:solidFill>
                      <a:miter lim="400000"/>
                    </a:lnR>
                    <a:lnT w="12700">
                      <a:solidFill>
                        <a:srgbClr val="080808"/>
                      </a:solidFill>
                      <a:miter lim="400000"/>
                    </a:lnT>
                    <a:lnB w="12700">
                      <a:solidFill>
                        <a:srgbClr val="080808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80808"/>
                      </a:solidFill>
                      <a:miter lim="400000"/>
                    </a:lnL>
                    <a:lnR w="12700">
                      <a:solidFill>
                        <a:srgbClr val="080808"/>
                      </a:solidFill>
                      <a:miter lim="400000"/>
                    </a:lnR>
                    <a:lnT w="12700">
                      <a:solidFill>
                        <a:srgbClr val="080808"/>
                      </a:solidFill>
                      <a:miter lim="400000"/>
                    </a:lnT>
                    <a:lnB w="12700">
                      <a:solidFill>
                        <a:srgbClr val="080808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80808"/>
                      </a:solidFill>
                      <a:miter lim="400000"/>
                    </a:lnL>
                    <a:lnR w="12700">
                      <a:solidFill>
                        <a:srgbClr val="080808"/>
                      </a:solidFill>
                      <a:miter lim="400000"/>
                    </a:lnR>
                    <a:lnT w="12700">
                      <a:solidFill>
                        <a:srgbClr val="080808"/>
                      </a:solidFill>
                      <a:miter lim="400000"/>
                    </a:lnT>
                    <a:lnB w="12700">
                      <a:solidFill>
                        <a:srgbClr val="080808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80808"/>
                      </a:solidFill>
                      <a:miter lim="400000"/>
                    </a:lnL>
                    <a:lnR w="12700">
                      <a:solidFill>
                        <a:srgbClr val="080808"/>
                      </a:solidFill>
                      <a:miter lim="400000"/>
                    </a:lnR>
                    <a:lnT w="12700">
                      <a:solidFill>
                        <a:srgbClr val="080808"/>
                      </a:solidFill>
                      <a:miter lim="400000"/>
                    </a:lnT>
                    <a:lnB w="12700">
                      <a:solidFill>
                        <a:srgbClr val="080808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80808"/>
                      </a:solidFill>
                      <a:miter lim="400000"/>
                    </a:lnL>
                    <a:lnR w="12700">
                      <a:solidFill>
                        <a:srgbClr val="080808"/>
                      </a:solidFill>
                      <a:miter lim="400000"/>
                    </a:lnR>
                    <a:lnT w="12700">
                      <a:solidFill>
                        <a:srgbClr val="080808"/>
                      </a:solidFill>
                      <a:miter lim="400000"/>
                    </a:lnT>
                    <a:lnB w="12700">
                      <a:solidFill>
                        <a:srgbClr val="080808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600"/>
                      </a:pPr>
                    </a:p>
                  </a:txBody>
                  <a:tcPr marL="50800" marR="50800" marT="50800" marB="50800" anchor="ctr" anchorCtr="0" horzOverflow="overflow">
                    <a:lnL w="12700">
                      <a:solidFill>
                        <a:srgbClr val="080808"/>
                      </a:solidFill>
                      <a:miter lim="400000"/>
                    </a:lnL>
                    <a:lnR w="12700">
                      <a:solidFill>
                        <a:srgbClr val="080808"/>
                      </a:solidFill>
                      <a:miter lim="400000"/>
                    </a:lnR>
                    <a:lnT w="12700">
                      <a:solidFill>
                        <a:srgbClr val="080808"/>
                      </a:solidFill>
                      <a:miter lim="400000"/>
                    </a:lnT>
                    <a:lnB w="12700">
                      <a:solidFill>
                        <a:srgbClr val="080808"/>
                      </a:solidFill>
                      <a:miter lim="400000"/>
                    </a:lnB>
                  </a:tcPr>
                </a:tc>
              </a:tr>
            </a:tbl>
          </a:graphicData>
        </a:graphic>
      </p:graphicFrame>
      <p:sp>
        <p:nvSpPr>
          <p:cNvPr id="151" name="Shape 151"/>
          <p:cNvSpPr/>
          <p:nvPr/>
        </p:nvSpPr>
        <p:spPr>
          <a:xfrm>
            <a:off x="402166" y="445999"/>
            <a:ext cx="1270001" cy="1270001"/>
          </a:xfrm>
          <a:prstGeom prst="rect">
            <a:avLst/>
          </a:prstGeom>
          <a:blipFill>
            <a:blip r:embed="rId2"/>
          </a:blip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52" name="Shape 152"/>
          <p:cNvSpPr/>
          <p:nvPr/>
        </p:nvSpPr>
        <p:spPr>
          <a:xfrm>
            <a:off x="402166" y="2349499"/>
            <a:ext cx="1270001" cy="1270001"/>
          </a:xfrm>
          <a:prstGeom prst="ellipse">
            <a:avLst/>
          </a:prstGeom>
          <a:blipFill>
            <a:blip r:embed="rId3"/>
          </a:blip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53" name="Shape 153"/>
          <p:cNvSpPr/>
          <p:nvPr/>
        </p:nvSpPr>
        <p:spPr>
          <a:xfrm rot="16200000">
            <a:off x="402166" y="4252825"/>
            <a:ext cx="1270001" cy="1270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5"/>
          </a:solid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54" name="Shape 154"/>
          <p:cNvSpPr/>
          <p:nvPr/>
        </p:nvSpPr>
        <p:spPr>
          <a:xfrm rot="16200000">
            <a:off x="302228" y="6155048"/>
            <a:ext cx="1328627" cy="1263600"/>
          </a:xfrm>
          <a:prstGeom prst="star5">
            <a:avLst>
              <a:gd name="adj" fmla="val 19100"/>
              <a:gd name="hf" fmla="val 105146"/>
              <a:gd name="vf" fmla="val 110557"/>
            </a:avLst>
          </a:prstGeom>
          <a:blipFill>
            <a:blip r:embed="rId4"/>
          </a:blip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55" name="Shape 155"/>
          <p:cNvSpPr/>
          <p:nvPr/>
        </p:nvSpPr>
        <p:spPr>
          <a:xfrm>
            <a:off x="393079" y="8021551"/>
            <a:ext cx="1270001" cy="1270001"/>
          </a:xfrm>
          <a:prstGeom prst="rect">
            <a:avLst/>
          </a:prstGeom>
          <a:solidFill>
            <a:schemeClr val="accent3">
              <a:satOff val="18648"/>
              <a:lumOff val="5971"/>
            </a:schemeClr>
          </a:solid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56" name="Shape 156"/>
          <p:cNvSpPr/>
          <p:nvPr/>
        </p:nvSpPr>
        <p:spPr>
          <a:xfrm>
            <a:off x="2230966" y="445999"/>
            <a:ext cx="1270001" cy="1270001"/>
          </a:xfrm>
          <a:prstGeom prst="rect">
            <a:avLst/>
          </a:prstGeom>
          <a:blipFill>
            <a:blip r:embed="rId3"/>
          </a:blip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57" name="Shape 157"/>
          <p:cNvSpPr/>
          <p:nvPr/>
        </p:nvSpPr>
        <p:spPr>
          <a:xfrm>
            <a:off x="4053927" y="2338831"/>
            <a:ext cx="1270001" cy="1270001"/>
          </a:xfrm>
          <a:prstGeom prst="rect">
            <a:avLst/>
          </a:prstGeom>
          <a:solidFill>
            <a:schemeClr val="accent5"/>
          </a:solid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58" name="Shape 158"/>
          <p:cNvSpPr/>
          <p:nvPr/>
        </p:nvSpPr>
        <p:spPr>
          <a:xfrm>
            <a:off x="2230966" y="2341033"/>
            <a:ext cx="1270001" cy="1270001"/>
          </a:xfrm>
          <a:prstGeom prst="ellipse">
            <a:avLst/>
          </a:prstGeom>
          <a:blipFill>
            <a:blip r:embed="rId2"/>
          </a:blip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59" name="Shape 159"/>
          <p:cNvSpPr/>
          <p:nvPr/>
        </p:nvSpPr>
        <p:spPr>
          <a:xfrm rot="16200000">
            <a:off x="2204381" y="6151848"/>
            <a:ext cx="1270001" cy="1270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5"/>
          </a:solid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60" name="Shape 160"/>
          <p:cNvSpPr/>
          <p:nvPr/>
        </p:nvSpPr>
        <p:spPr>
          <a:xfrm rot="16200000">
            <a:off x="2173106" y="8024752"/>
            <a:ext cx="1328627" cy="1263599"/>
          </a:xfrm>
          <a:prstGeom prst="star5">
            <a:avLst>
              <a:gd name="adj" fmla="val 19100"/>
              <a:gd name="hf" fmla="val 105146"/>
              <a:gd name="vf" fmla="val 110557"/>
            </a:avLst>
          </a:prstGeom>
          <a:blipFill>
            <a:blip r:embed="rId4"/>
          </a:blip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61" name="Shape 161"/>
          <p:cNvSpPr/>
          <p:nvPr/>
        </p:nvSpPr>
        <p:spPr>
          <a:xfrm rot="16200000">
            <a:off x="2173106" y="4230625"/>
            <a:ext cx="1328627" cy="1263600"/>
          </a:xfrm>
          <a:prstGeom prst="star5">
            <a:avLst>
              <a:gd name="adj" fmla="val 19100"/>
              <a:gd name="hf" fmla="val 105146"/>
              <a:gd name="vf" fmla="val 110557"/>
            </a:avLst>
          </a:prstGeom>
          <a:solidFill>
            <a:schemeClr val="accent3">
              <a:satOff val="18648"/>
              <a:lumOff val="5971"/>
            </a:schemeClr>
          </a:solid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62" name="Shape 162"/>
          <p:cNvSpPr/>
          <p:nvPr/>
        </p:nvSpPr>
        <p:spPr>
          <a:xfrm>
            <a:off x="4053927" y="6136946"/>
            <a:ext cx="1270001" cy="1270001"/>
          </a:xfrm>
          <a:prstGeom prst="rect">
            <a:avLst/>
          </a:prstGeom>
          <a:solidFill>
            <a:schemeClr val="accent3">
              <a:satOff val="18648"/>
              <a:lumOff val="5971"/>
            </a:schemeClr>
          </a:solid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63" name="Shape 163"/>
          <p:cNvSpPr/>
          <p:nvPr/>
        </p:nvSpPr>
        <p:spPr>
          <a:xfrm>
            <a:off x="4053927" y="418397"/>
            <a:ext cx="1270001" cy="1270001"/>
          </a:xfrm>
          <a:prstGeom prst="ellipse">
            <a:avLst/>
          </a:prstGeom>
          <a:solidFill>
            <a:schemeClr val="accent3">
              <a:satOff val="18648"/>
              <a:lumOff val="5971"/>
            </a:schemeClr>
          </a:solid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64" name="Shape 164"/>
          <p:cNvSpPr/>
          <p:nvPr/>
        </p:nvSpPr>
        <p:spPr>
          <a:xfrm rot="16200000">
            <a:off x="4034624" y="4244238"/>
            <a:ext cx="1270001" cy="1270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blipFill>
            <a:blip r:embed="rId2"/>
          </a:blip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65" name="Shape 165"/>
          <p:cNvSpPr/>
          <p:nvPr/>
        </p:nvSpPr>
        <p:spPr>
          <a:xfrm rot="16200000">
            <a:off x="3952549" y="8022549"/>
            <a:ext cx="1328627" cy="1263600"/>
          </a:xfrm>
          <a:prstGeom prst="star5">
            <a:avLst>
              <a:gd name="adj" fmla="val 19100"/>
              <a:gd name="hf" fmla="val 105146"/>
              <a:gd name="vf" fmla="val 110557"/>
            </a:avLst>
          </a:prstGeom>
          <a:blipFill>
            <a:blip r:embed="rId3"/>
          </a:blip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66" name="Shape 166"/>
          <p:cNvSpPr/>
          <p:nvPr/>
        </p:nvSpPr>
        <p:spPr>
          <a:xfrm>
            <a:off x="5864868" y="4260849"/>
            <a:ext cx="1270001" cy="1270001"/>
          </a:xfrm>
          <a:prstGeom prst="rect">
            <a:avLst/>
          </a:prstGeom>
          <a:blipFill>
            <a:blip r:embed="rId4"/>
          </a:blip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67" name="Shape 167"/>
          <p:cNvSpPr/>
          <p:nvPr/>
        </p:nvSpPr>
        <p:spPr>
          <a:xfrm>
            <a:off x="5860943" y="6162300"/>
            <a:ext cx="1270001" cy="1270001"/>
          </a:xfrm>
          <a:prstGeom prst="ellipse">
            <a:avLst/>
          </a:prstGeom>
          <a:solidFill>
            <a:schemeClr val="accent5"/>
          </a:solid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68" name="Shape 168"/>
          <p:cNvSpPr/>
          <p:nvPr/>
        </p:nvSpPr>
        <p:spPr>
          <a:xfrm rot="16200000">
            <a:off x="5868792" y="8029576"/>
            <a:ext cx="1270001" cy="1270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blipFill>
            <a:blip r:embed="rId3"/>
          </a:blip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69" name="Shape 169"/>
          <p:cNvSpPr/>
          <p:nvPr/>
        </p:nvSpPr>
        <p:spPr>
          <a:xfrm rot="16200000">
            <a:off x="5864868" y="454023"/>
            <a:ext cx="1270001" cy="1270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3">
              <a:satOff val="18648"/>
              <a:lumOff val="5971"/>
            </a:schemeClr>
          </a:solid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70" name="Shape 170"/>
          <p:cNvSpPr/>
          <p:nvPr/>
        </p:nvSpPr>
        <p:spPr>
          <a:xfrm rot="16200000">
            <a:off x="5833592" y="2428458"/>
            <a:ext cx="1328627" cy="1263600"/>
          </a:xfrm>
          <a:prstGeom prst="star5">
            <a:avLst>
              <a:gd name="adj" fmla="val 19100"/>
              <a:gd name="hf" fmla="val 105146"/>
              <a:gd name="vf" fmla="val 110557"/>
            </a:avLst>
          </a:prstGeom>
          <a:blipFill>
            <a:blip r:embed="rId2"/>
          </a:blip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71" name="Shape 171"/>
          <p:cNvSpPr/>
          <p:nvPr/>
        </p:nvSpPr>
        <p:spPr>
          <a:xfrm>
            <a:off x="7667136" y="454023"/>
            <a:ext cx="1270001" cy="1270001"/>
          </a:xfrm>
          <a:prstGeom prst="ellipse">
            <a:avLst/>
          </a:prstGeom>
          <a:blipFill>
            <a:blip r:embed="rId2"/>
          </a:blip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72" name="Shape 172"/>
          <p:cNvSpPr/>
          <p:nvPr/>
        </p:nvSpPr>
        <p:spPr>
          <a:xfrm>
            <a:off x="7702701" y="2349500"/>
            <a:ext cx="1270001" cy="1270001"/>
          </a:xfrm>
          <a:prstGeom prst="ellipse">
            <a:avLst/>
          </a:prstGeom>
          <a:blipFill>
            <a:blip r:embed="rId4"/>
          </a:blip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73" name="Shape 173"/>
          <p:cNvSpPr/>
          <p:nvPr/>
        </p:nvSpPr>
        <p:spPr>
          <a:xfrm>
            <a:off x="7702701" y="8019349"/>
            <a:ext cx="1270001" cy="1270001"/>
          </a:xfrm>
          <a:prstGeom prst="rect">
            <a:avLst/>
          </a:prstGeom>
          <a:solidFill>
            <a:schemeClr val="accent3">
              <a:satOff val="18648"/>
              <a:lumOff val="5971"/>
            </a:schemeClr>
          </a:solid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74" name="Shape 174"/>
          <p:cNvSpPr/>
          <p:nvPr/>
        </p:nvSpPr>
        <p:spPr>
          <a:xfrm rot="16200000">
            <a:off x="7667136" y="6140870"/>
            <a:ext cx="1270001" cy="1270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blipFill>
            <a:blip r:embed="rId4"/>
          </a:blip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75" name="Shape 175"/>
          <p:cNvSpPr/>
          <p:nvPr/>
        </p:nvSpPr>
        <p:spPr>
          <a:xfrm rot="16200000">
            <a:off x="7639785" y="4245000"/>
            <a:ext cx="1328627" cy="1263599"/>
          </a:xfrm>
          <a:prstGeom prst="star5">
            <a:avLst>
              <a:gd name="adj" fmla="val 19100"/>
              <a:gd name="hf" fmla="val 105146"/>
              <a:gd name="vf" fmla="val 110557"/>
            </a:avLst>
          </a:prstGeom>
          <a:solidFill>
            <a:schemeClr val="accent5"/>
          </a:solid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76" name="Shape 176"/>
          <p:cNvSpPr/>
          <p:nvPr/>
        </p:nvSpPr>
        <p:spPr>
          <a:xfrm>
            <a:off x="9501046" y="454023"/>
            <a:ext cx="1270001" cy="1270001"/>
          </a:xfrm>
          <a:prstGeom prst="rect">
            <a:avLst/>
          </a:prstGeom>
          <a:blipFill>
            <a:blip r:embed="rId2"/>
          </a:blip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77" name="Shape 177"/>
          <p:cNvSpPr/>
          <p:nvPr/>
        </p:nvSpPr>
        <p:spPr>
          <a:xfrm>
            <a:off x="9501046" y="4227425"/>
            <a:ext cx="1270001" cy="1270001"/>
          </a:xfrm>
          <a:prstGeom prst="ellipse">
            <a:avLst/>
          </a:prstGeom>
          <a:blipFill>
            <a:blip r:embed="rId4"/>
          </a:blip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78" name="Shape 178"/>
          <p:cNvSpPr/>
          <p:nvPr/>
        </p:nvSpPr>
        <p:spPr>
          <a:xfrm rot="16200000">
            <a:off x="9496144" y="8021551"/>
            <a:ext cx="1270001" cy="1270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3">
              <a:satOff val="18648"/>
              <a:lumOff val="5971"/>
            </a:schemeClr>
          </a:solid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79" name="Shape 179"/>
          <p:cNvSpPr/>
          <p:nvPr/>
        </p:nvSpPr>
        <p:spPr>
          <a:xfrm rot="16200000">
            <a:off x="9507646" y="6155083"/>
            <a:ext cx="1328627" cy="1263599"/>
          </a:xfrm>
          <a:prstGeom prst="star5">
            <a:avLst>
              <a:gd name="adj" fmla="val 19100"/>
              <a:gd name="hf" fmla="val 105146"/>
              <a:gd name="vf" fmla="val 110557"/>
            </a:avLst>
          </a:prstGeom>
          <a:blipFill>
            <a:blip r:embed="rId2"/>
          </a:blip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80" name="Shape 180"/>
          <p:cNvSpPr/>
          <p:nvPr/>
        </p:nvSpPr>
        <p:spPr>
          <a:xfrm rot="16200000">
            <a:off x="9464869" y="2352700"/>
            <a:ext cx="1328627" cy="1263600"/>
          </a:xfrm>
          <a:prstGeom prst="star5">
            <a:avLst>
              <a:gd name="adj" fmla="val 19100"/>
              <a:gd name="hf" fmla="val 105146"/>
              <a:gd name="vf" fmla="val 110557"/>
            </a:avLst>
          </a:prstGeom>
          <a:solidFill>
            <a:schemeClr val="accent5"/>
          </a:solid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81" name="Shape 181"/>
          <p:cNvSpPr/>
          <p:nvPr/>
        </p:nvSpPr>
        <p:spPr>
          <a:xfrm>
            <a:off x="11325921" y="4297270"/>
            <a:ext cx="1270001" cy="1270001"/>
          </a:xfrm>
          <a:prstGeom prst="rect">
            <a:avLst/>
          </a:prstGeom>
          <a:solidFill>
            <a:schemeClr val="accent5"/>
          </a:solid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82" name="Shape 182"/>
          <p:cNvSpPr/>
          <p:nvPr/>
        </p:nvSpPr>
        <p:spPr>
          <a:xfrm>
            <a:off x="11313375" y="2361758"/>
            <a:ext cx="1270001" cy="1270001"/>
          </a:xfrm>
          <a:prstGeom prst="ellipse">
            <a:avLst/>
          </a:prstGeom>
          <a:blipFill>
            <a:blip r:embed="rId3"/>
          </a:blip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83" name="Shape 183"/>
          <p:cNvSpPr/>
          <p:nvPr/>
        </p:nvSpPr>
        <p:spPr>
          <a:xfrm rot="16200000">
            <a:off x="11329846" y="422321"/>
            <a:ext cx="1270001" cy="1270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blipFill>
            <a:blip r:embed="rId2"/>
          </a:blip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84" name="Shape 184"/>
          <p:cNvSpPr/>
          <p:nvPr/>
        </p:nvSpPr>
        <p:spPr>
          <a:xfrm rot="16200000">
            <a:off x="11293304" y="6136946"/>
            <a:ext cx="1270001" cy="1270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5"/>
          </a:solid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  <p:sp>
        <p:nvSpPr>
          <p:cNvPr id="185" name="Shape 185"/>
          <p:cNvSpPr/>
          <p:nvPr/>
        </p:nvSpPr>
        <p:spPr>
          <a:xfrm rot="16200000">
            <a:off x="11262028" y="8024752"/>
            <a:ext cx="1328627" cy="1263599"/>
          </a:xfrm>
          <a:prstGeom prst="star5">
            <a:avLst>
              <a:gd name="adj" fmla="val 19100"/>
              <a:gd name="hf" fmla="val 105146"/>
              <a:gd name="vf" fmla="val 110557"/>
            </a:avLst>
          </a:prstGeom>
          <a:solidFill>
            <a:schemeClr val="accent3">
              <a:satOff val="18648"/>
              <a:lumOff val="5971"/>
            </a:schemeClr>
          </a:solid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